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Compliance</a:t>
            </a:r>
            <a:r>
              <a:rPr lang="en-CA" dirty="0" smtClean="0"/>
              <a:t>-</a:t>
            </a:r>
            <a:r>
              <a:rPr lang="en-CA" dirty="0" smtClean="0"/>
              <a:t>How it affects your Business!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FISWG Export Control Conference</a:t>
            </a:r>
          </a:p>
          <a:p>
            <a:r>
              <a:rPr lang="en-CA" dirty="0" smtClean="0"/>
              <a:t>August 4, 2011</a:t>
            </a:r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686236"/>
            <a:ext cx="8229600" cy="685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Barbara Clements &amp; Associates, Inc.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372036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Trade Compliance:  Changing the Way You Do Business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CA" sz="2200" dirty="0" smtClean="0"/>
              <a:t>Does your product, software and technology review include HTS/Schedule B, ECCN/USML, </a:t>
            </a:r>
            <a:r>
              <a:rPr lang="en-CA" sz="2200" dirty="0" err="1" smtClean="0"/>
              <a:t>CoO</a:t>
            </a:r>
            <a:r>
              <a:rPr lang="en-CA" sz="2200" dirty="0" smtClean="0"/>
              <a:t> and all other relevant government agencies?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CA" sz="2200" dirty="0" smtClean="0"/>
              <a:t>Is valuation of transaction within the required data parameters for the responsible agency?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CA" sz="2200" dirty="0" smtClean="0"/>
              <a:t>Is your documentation accurate &amp; complete?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CA" sz="2200" dirty="0" smtClean="0"/>
              <a:t>Do you have written policies/procedures and/or work instructions in place?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CA" sz="2200" dirty="0" smtClean="0"/>
              <a:t>Do your employees reference and use these documents?</a:t>
            </a:r>
            <a:endParaRPr lang="en-CA" sz="2200" dirty="0" smtClean="0"/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CA" sz="2200" dirty="0" smtClean="0"/>
              <a:t>Are your employees adequately trained to integrate compliance into their daily responsibilities?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Lower Your Risk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CA" dirty="0" smtClean="0"/>
              <a:t>ITT - $100M and they pled guilty!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PPG – $3.75M in criminal and administrative fines...and the salesman is in jail!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DHL - $9.4M in civil penalties!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FedEx - $4M in civil penalties!</a:t>
            </a:r>
          </a:p>
          <a:p>
            <a:pPr>
              <a:buNone/>
            </a:pPr>
            <a:r>
              <a:rPr lang="en-CA" dirty="0" smtClean="0"/>
              <a:t>Civil and Criminal fines...Incarceration...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sz="3200" b="1" i="1" dirty="0" smtClean="0"/>
              <a:t>  Jewelry </a:t>
            </a:r>
            <a:r>
              <a:rPr lang="en-CA" sz="2000" b="1" i="1" dirty="0" smtClean="0"/>
              <a:t>(not from Jared's)</a:t>
            </a:r>
            <a:r>
              <a:rPr lang="en-CA" sz="3200" b="1" i="1" dirty="0" smtClean="0"/>
              <a:t>....</a:t>
            </a:r>
            <a:endParaRPr lang="en-CA" sz="32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Consequences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869160"/>
            <a:ext cx="2574576" cy="171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Agencies TALK</a:t>
            </a:r>
            <a:endParaRPr lang="en-C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344414"/>
            <a:ext cx="468052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401</TotalTime>
  <Words>168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Compliance-How it affects your Business! </vt:lpstr>
      <vt:lpstr>Lower Your Risk</vt:lpstr>
      <vt:lpstr>Consequences</vt:lpstr>
      <vt:lpstr>Agencies TALK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DDTC &amp; Reform Overview</dc:title>
  <dc:creator>Smith</dc:creator>
  <cp:lastModifiedBy>Smith</cp:lastModifiedBy>
  <cp:revision>11</cp:revision>
  <dcterms:created xsi:type="dcterms:W3CDTF">2011-08-01T13:39:26Z</dcterms:created>
  <dcterms:modified xsi:type="dcterms:W3CDTF">2011-08-01T20:26:14Z</dcterms:modified>
</cp:coreProperties>
</file>